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3B02AE"/>
    <a:srgbClr val="99CCFF"/>
    <a:srgbClr val="FF99FF"/>
    <a:srgbClr val="33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841" autoAdjust="0"/>
    <p:restoredTop sz="94660"/>
  </p:normalViewPr>
  <p:slideViewPr>
    <p:cSldViewPr snapToGrid="0">
      <p:cViewPr>
        <p:scale>
          <a:sx n="46" d="100"/>
          <a:sy n="46" d="100"/>
        </p:scale>
        <p:origin x="120" y="-3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FED04-52FE-46D5-BD24-E6851771845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876A9-6847-4095-8344-94BC00A9A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4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535206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1070411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605617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2140824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2676029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3211235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3746440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4281646" algn="l" defTabSz="1070411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49500" y="1143000"/>
            <a:ext cx="21590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876A9-6847-4095-8344-94BC00A9A6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2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C55B6F-0E08-467E-B883-BCA3F0C46375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CFCAA-526A-413B-9523-E0CC5B1563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4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084BFF-880A-4284-A03D-A52DBB2EDF7D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1AFB-F5E5-4B1A-AF1B-F8B6BE6B49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6E5A6A-859D-4463-BA3C-D4A137A48C40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DA007D-9042-4879-A73F-6116F4EDD9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4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56152-C70D-48CD-BFA0-7B3D7712FEA5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1B86B-8E75-4123-9340-AE5CB54452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7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CBD0F4-CCFA-4E8C-B63F-783A06977E13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C9CC3-B16B-4800-BF3E-BA2064C7A7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86100B-ABA1-4BFB-8D22-2F6B8372607F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E7B77-E746-4FC6-8823-8C62C6C084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3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DB1D9C-D214-464C-97E3-6F69E3082A5E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E9DAF-A03E-4A9B-9A71-1DC32BB364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1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76A4B-AF76-44D1-8245-6337FFF8632C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18B29-7055-4E85-9D44-CAE5B211FC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5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CC46F-DA25-4D2D-B3C9-1BDD85A6065A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1D7DB-7789-437A-A009-4F17D511E3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1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7CA7E2-1E14-423C-BF27-49E8EC88BC07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433BD-15B3-486F-9758-6C22B876E2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2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735A6-BD30-458C-8650-E3CC656BBE33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D4171D-171D-4414-8113-8A30A5D459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71019B-ADE7-4700-A615-F23139A8206C}" type="datetimeFigureOut">
              <a:rPr lang="en-US" smtClean="0"/>
              <a:pPr>
                <a:defRPr/>
              </a:pPr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BB4F77-4AE5-45B8-B4C1-0AF9F48DA4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CD60ED66-E864-4B99-9C81-DA25B74B8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519567" y="10330901"/>
            <a:ext cx="1905200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56D43A3-A2F1-4545-BBEC-687B2F884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63" b="9763"/>
          <a:stretch/>
        </p:blipFill>
        <p:spPr bwMode="auto">
          <a:xfrm>
            <a:off x="145467" y="25342534"/>
            <a:ext cx="2829306" cy="227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70929" y="6689997"/>
            <a:ext cx="21941280" cy="1754326"/>
          </a:xfrm>
          <a:prstGeom prst="rect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170436" rtl="1"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Title ( Times New Roman Size 40)</a:t>
            </a:r>
          </a:p>
          <a:p>
            <a:pPr algn="ctr" defTabSz="2170436" rtl="1"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and surname of the author or authors ( font size 34)Address of the authors ( font size 32)</a:t>
            </a:r>
            <a:endParaRPr lang="fa-I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60403" y="8715835"/>
            <a:ext cx="10551804" cy="1031501"/>
          </a:xfrm>
          <a:prstGeom prst="rect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with Figures and Diagrams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70929" y="8670914"/>
            <a:ext cx="10658215" cy="1067600"/>
          </a:xfrm>
          <a:prstGeom prst="rect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06487" y="26302446"/>
            <a:ext cx="10541787" cy="830997"/>
          </a:xfrm>
          <a:prstGeom prst="rect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and Methods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64194" y="28699404"/>
            <a:ext cx="10674192" cy="830997"/>
          </a:xfrm>
          <a:prstGeom prst="rect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11" name="Wave 10"/>
          <p:cNvSpPr/>
          <p:nvPr/>
        </p:nvSpPr>
        <p:spPr>
          <a:xfrm>
            <a:off x="1" y="35280131"/>
            <a:ext cx="25199974" cy="719608"/>
          </a:xfrm>
          <a:prstGeom prst="wave">
            <a:avLst/>
          </a:prstGeom>
          <a:solidFill>
            <a:srgbClr val="66CCFF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85" dirty="0">
              <a:solidFill>
                <a:srgbClr val="3B02A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86FBA03-733C-4CD9-9AAC-03B8986873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9" r="5459"/>
          <a:stretch/>
        </p:blipFill>
        <p:spPr>
          <a:xfrm>
            <a:off x="689439" y="23252111"/>
            <a:ext cx="1878276" cy="2025607"/>
          </a:xfrm>
          <a:prstGeom prst="rect">
            <a:avLst/>
          </a:prstGeom>
        </p:spPr>
      </p:pic>
      <p:pic>
        <p:nvPicPr>
          <p:cNvPr id="27" name="Picture 6">
            <a:extLst>
              <a:ext uri="{FF2B5EF4-FFF2-40B4-BE49-F238E27FC236}">
                <a16:creationId xmlns:a16="http://schemas.microsoft.com/office/drawing/2014/main" id="{FA86C341-A7E9-404C-8036-3EEF8D074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891" y="28019524"/>
            <a:ext cx="2378824" cy="190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F086DD6-E77C-407D-BC0B-F8FC386DAD3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780" y="30307097"/>
            <a:ext cx="1958903" cy="20529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A869476-B491-42EE-B5E9-BEC8D7086559}"/>
              </a:ext>
            </a:extLst>
          </p:cNvPr>
          <p:cNvSpPr/>
          <p:nvPr/>
        </p:nvSpPr>
        <p:spPr>
          <a:xfrm>
            <a:off x="2906486" y="9965105"/>
            <a:ext cx="10626619" cy="1600940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18E943-6111-4B76-B55D-99090868A7E0}"/>
              </a:ext>
            </a:extLst>
          </p:cNvPr>
          <p:cNvSpPr/>
          <p:nvPr/>
        </p:nvSpPr>
        <p:spPr>
          <a:xfrm>
            <a:off x="14139533" y="10018848"/>
            <a:ext cx="10541787" cy="1828642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5098E2-65B0-47A3-B778-928828519BE5}"/>
              </a:ext>
            </a:extLst>
          </p:cNvPr>
          <p:cNvSpPr txBox="1"/>
          <p:nvPr/>
        </p:nvSpPr>
        <p:spPr>
          <a:xfrm>
            <a:off x="14186625" y="10200413"/>
            <a:ext cx="10674191" cy="1634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 script: Times New Roman size 26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spacing: 1 cm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88E2E3-823E-41B2-92C0-72DD535B3D06}"/>
              </a:ext>
            </a:extLst>
          </p:cNvPr>
          <p:cNvSpPr txBox="1"/>
          <p:nvPr/>
        </p:nvSpPr>
        <p:spPr>
          <a:xfrm>
            <a:off x="2870929" y="10215905"/>
            <a:ext cx="10236363" cy="1425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 script: Times New Roman size 26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spacing: 1 cm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a-I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15E349-8223-47F4-B2BF-21FCBB9D13EA}"/>
              </a:ext>
            </a:extLst>
          </p:cNvPr>
          <p:cNvSpPr/>
          <p:nvPr/>
        </p:nvSpPr>
        <p:spPr>
          <a:xfrm>
            <a:off x="2929148" y="27527578"/>
            <a:ext cx="10436436" cy="7424617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28ED2D-70F9-4B89-940C-B66925CC372E}"/>
              </a:ext>
            </a:extLst>
          </p:cNvPr>
          <p:cNvSpPr txBox="1"/>
          <p:nvPr/>
        </p:nvSpPr>
        <p:spPr>
          <a:xfrm>
            <a:off x="3063388" y="27754169"/>
            <a:ext cx="10384886" cy="7526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Latin script: Times New Roman size 26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spacing: 1 cm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3D93034-6F6B-471F-9F49-9D27376A7EB2}"/>
              </a:ext>
            </a:extLst>
          </p:cNvPr>
          <p:cNvSpPr/>
          <p:nvPr/>
        </p:nvSpPr>
        <p:spPr>
          <a:xfrm>
            <a:off x="14064193" y="29746947"/>
            <a:ext cx="10657262" cy="5139048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6F1AE7-4239-4343-911D-0F4E5D4D9681}"/>
              </a:ext>
            </a:extLst>
          </p:cNvPr>
          <p:cNvSpPr txBox="1"/>
          <p:nvPr/>
        </p:nvSpPr>
        <p:spPr>
          <a:xfrm>
            <a:off x="14366122" y="29917165"/>
            <a:ext cx="103151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Latin script: Times New Roman size 26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spacing: 1 cm</a:t>
            </a: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170436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105AEAC5-5288-3409-E4A3-2C11F4573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8" b="6228"/>
          <a:stretch/>
        </p:blipFill>
        <p:spPr bwMode="auto">
          <a:xfrm>
            <a:off x="514481" y="6785190"/>
            <a:ext cx="1865255" cy="122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>
            <a:extLst>
              <a:ext uri="{FF2B5EF4-FFF2-40B4-BE49-F238E27FC236}">
                <a16:creationId xmlns:a16="http://schemas.microsoft.com/office/drawing/2014/main" id="{915B6BCA-F683-EC1D-A495-D13AE64E0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609500" y="8476313"/>
            <a:ext cx="1725335" cy="148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6F702CA3-0AB2-5A64-7DFB-6438B43FF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564919" y="12452561"/>
            <a:ext cx="1865255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>
            <a:extLst>
              <a:ext uri="{FF2B5EF4-FFF2-40B4-BE49-F238E27FC236}">
                <a16:creationId xmlns:a16="http://schemas.microsoft.com/office/drawing/2014/main" id="{15BD9595-4558-84D9-CDB5-0643C15DF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4" b="7174"/>
          <a:stretch/>
        </p:blipFill>
        <p:spPr bwMode="auto">
          <a:xfrm>
            <a:off x="467042" y="16250229"/>
            <a:ext cx="1865255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D71BF223-0B1E-97DE-58DC-519003EC9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6" b="1906"/>
          <a:stretch/>
        </p:blipFill>
        <p:spPr bwMode="auto">
          <a:xfrm>
            <a:off x="597809" y="18022667"/>
            <a:ext cx="1748710" cy="164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>
            <a:extLst>
              <a:ext uri="{FF2B5EF4-FFF2-40B4-BE49-F238E27FC236}">
                <a16:creationId xmlns:a16="http://schemas.microsoft.com/office/drawing/2014/main" id="{9A62A65E-76B1-97B2-CCF3-A9AC990DB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9" r="4489"/>
          <a:stretch/>
        </p:blipFill>
        <p:spPr bwMode="auto">
          <a:xfrm>
            <a:off x="695474" y="21422064"/>
            <a:ext cx="1729293" cy="159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AA211D2-1C58-6229-0788-E44C42309B4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948"/>
            <a:ext cx="25199975" cy="657954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D987132-BC29-5FD4-6680-A78FD995776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06" y="20020401"/>
            <a:ext cx="2543175" cy="9810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4109A05-1B9B-2B4E-0E20-735FF773CF4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003" y="32969931"/>
            <a:ext cx="1956322" cy="20529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E259F8-3D21-B82E-4674-C1761B48186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5" y="13981109"/>
            <a:ext cx="2837834" cy="21216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403</TotalTime>
  <Words>98</Words>
  <Application>Microsoft Office PowerPoint</Application>
  <PresentationFormat>Custom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</dc:creator>
  <cp:lastModifiedBy>mn</cp:lastModifiedBy>
  <cp:revision>60</cp:revision>
  <dcterms:created xsi:type="dcterms:W3CDTF">2015-12-03T09:28:32Z</dcterms:created>
  <dcterms:modified xsi:type="dcterms:W3CDTF">2025-09-25T18:29:59Z</dcterms:modified>
</cp:coreProperties>
</file>